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3018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0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7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1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0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8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7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41F2-08B2-4747-867E-B42017CD1447}" type="datetimeFigureOut">
              <a:rPr lang="en-US" smtClean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0924-FE6C-FC41-AD31-6D55C3A99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2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t_edit_poster_300d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0" y="103903"/>
            <a:ext cx="7534656" cy="9820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328" y="8000541"/>
            <a:ext cx="249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BY: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WHEN: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WHERE: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TICKETS: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166" y="8000541"/>
            <a:ext cx="4537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Helvetica"/>
                <a:cs typeface="Helvetica"/>
              </a:rPr>
              <a:t>Taft Public Library</a:t>
            </a:r>
            <a:endParaRPr lang="en-US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de-DE" b="1" dirty="0" smtClean="0">
                <a:solidFill>
                  <a:srgbClr val="FFFFFF"/>
                </a:solidFill>
                <a:latin typeface="Helvetica"/>
                <a:cs typeface="Helvetica"/>
              </a:rPr>
              <a:t>09/28/17</a:t>
            </a:r>
            <a:r>
              <a:rPr lang="de-DE" b="1" dirty="0" smtClean="0">
                <a:solidFill>
                  <a:srgbClr val="FFFFFF"/>
                </a:solidFill>
                <a:latin typeface="Helvetica"/>
                <a:cs typeface="Helvetica"/>
              </a:rPr>
              <a:t>   7:00PM</a:t>
            </a:r>
            <a:endParaRPr lang="de-DE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de-DE" b="1" dirty="0" smtClean="0">
                <a:solidFill>
                  <a:srgbClr val="FFFFFF"/>
                </a:solidFill>
                <a:latin typeface="Helvetica"/>
                <a:cs typeface="Helvetica"/>
              </a:rPr>
              <a:t>29 North Ave. Mendon, MA </a:t>
            </a:r>
            <a:endParaRPr lang="de-DE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Helvetica"/>
                <a:cs typeface="Helvetica"/>
              </a:rPr>
              <a:t>Registration Required</a:t>
            </a:r>
            <a:endParaRPr lang="en-US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5825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READ</dc:creator>
  <cp:lastModifiedBy>Admin</cp:lastModifiedBy>
  <cp:revision>2</cp:revision>
  <cp:lastPrinted>2017-08-15T15:38:04Z</cp:lastPrinted>
  <dcterms:created xsi:type="dcterms:W3CDTF">2016-08-31T00:02:47Z</dcterms:created>
  <dcterms:modified xsi:type="dcterms:W3CDTF">2017-08-15T15:38:38Z</dcterms:modified>
</cp:coreProperties>
</file>